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45" d="100"/>
          <a:sy n="45" d="100"/>
        </p:scale>
        <p:origin x="41" y="1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D769C-2917-5A7D-930C-F45900C636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FD8CB1-89C7-884C-83C4-BBDA2F9FED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6D3EBE-2B3B-D1F3-6932-EE756883A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92FBE-58F5-4FCD-989F-0A62155B211B}" type="datetimeFigureOut">
              <a:rPr lang="en-IN" smtClean="0"/>
              <a:t>22-03-2024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CFAAC-66B8-0C27-096E-B32A650EE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199C1C-8A76-CEEA-3F7F-0F35D3AED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87827-1729-4FBB-BB2C-90EFC1EC211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6739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20F8D-13D5-573C-7C09-BFFAF2EFA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6256E0-53D0-199F-2CF1-497B7E7D27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81A8E1-6BEA-3521-BC94-F6AB42B02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92FBE-58F5-4FCD-989F-0A62155B211B}" type="datetimeFigureOut">
              <a:rPr lang="en-IN" smtClean="0"/>
              <a:t>22-03-2024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B7853C-3B4F-3586-4799-58D904DDE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A0834-C92A-1A08-BD3B-D5F9150D0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87827-1729-4FBB-BB2C-90EFC1EC211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0297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9C37FF-7741-BEC0-3818-EDBFAC7F0D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1F8BBA-769D-566A-E435-7B109D4EF4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24C1B-022B-24C4-A93B-02E335634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92FBE-58F5-4FCD-989F-0A62155B211B}" type="datetimeFigureOut">
              <a:rPr lang="en-IN" smtClean="0"/>
              <a:t>22-03-2024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B5443A-EE9F-8E3C-6DA3-30B6D4906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7DD58-B71C-5E62-7A05-12EFEBD08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87827-1729-4FBB-BB2C-90EFC1EC211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7720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10ACD-0F9A-B556-904B-3C5F59DB9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B08FF-C57D-BB0C-DC0F-7190A3C3EE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010E70-1B2C-96E4-0BF4-D9CB73BB2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92FBE-58F5-4FCD-989F-0A62155B211B}" type="datetimeFigureOut">
              <a:rPr lang="en-IN" smtClean="0"/>
              <a:t>22-03-2024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C1FFF4-FDFF-CB57-A1EA-28A31B358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23CB95-E24A-1C24-10CB-D432E7C6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87827-1729-4FBB-BB2C-90EFC1EC211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8870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12177-9238-A4DC-56BD-8057D6C65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7A2889-2B0C-21F6-07CB-0211D43BB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9AF4F-B72A-9CAF-C386-872EC5501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92FBE-58F5-4FCD-989F-0A62155B211B}" type="datetimeFigureOut">
              <a:rPr lang="en-IN" smtClean="0"/>
              <a:t>22-03-2024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5EFD86-315E-6AD1-386F-AA35A4110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94347-01C1-3855-11CF-D3EEE7E1B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87827-1729-4FBB-BB2C-90EFC1EC211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41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55FFF-29F8-34C1-DDA7-542AD6415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83CCE-C449-868C-6491-22BA243376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9271F8-01B2-D1B9-DEF6-D27A23FF6E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CCBA1B-7691-0595-13EE-330655B0C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92FBE-58F5-4FCD-989F-0A62155B211B}" type="datetimeFigureOut">
              <a:rPr lang="en-IN" smtClean="0"/>
              <a:t>22-03-2024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90405D-D4AC-D79A-6CB5-0AB848467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C17456-6372-20BA-B964-081BE0975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87827-1729-4FBB-BB2C-90EFC1EC211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8520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8C7E3-DEC0-354A-BE1E-A7C9F459C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3337CC-6D5F-AD6D-E6B2-ADA7ADE381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7EDAD1-72EC-CE4E-CD91-20F589949C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40261B-B048-A6DC-5613-B7AD992CD5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86BD3F-8B9B-0A49-31E6-BAC09E4329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F7B16B-E661-3B4E-6DAF-E24813A16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92FBE-58F5-4FCD-989F-0A62155B211B}" type="datetimeFigureOut">
              <a:rPr lang="en-IN" smtClean="0"/>
              <a:t>22-03-2024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023473-FFF3-C0E4-A36C-D6506477D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8F5C3D-01C8-250D-56D1-A56EB9049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87827-1729-4FBB-BB2C-90EFC1EC211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26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81E74-12DC-BED7-72F2-96EEC0ECE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A2BE56-4A0E-1182-916B-5CF9159BF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92FBE-58F5-4FCD-989F-0A62155B211B}" type="datetimeFigureOut">
              <a:rPr lang="en-IN" smtClean="0"/>
              <a:t>22-03-2024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044AB3-DAE2-E6FF-82F0-11934D92F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44CAE0-0533-6228-2A64-53F0DBDFD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87827-1729-4FBB-BB2C-90EFC1EC211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2434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EE775F-1C36-7C40-DA81-DF56F91EC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92FBE-58F5-4FCD-989F-0A62155B211B}" type="datetimeFigureOut">
              <a:rPr lang="en-IN" smtClean="0"/>
              <a:t>22-03-2024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42A8E6-78EA-9675-6030-DA951BB5F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3CE8DA-9E0C-C2E8-D254-B2269DD87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87827-1729-4FBB-BB2C-90EFC1EC211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7961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76DF2-5D22-60E8-E5C0-98ADB1E18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798EA-3374-DC42-25F7-2CEDA1F20E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ED786-2B94-717A-43B6-E41A965A60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2AFF7C-FC58-80FB-8FB9-90B57EA4B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92FBE-58F5-4FCD-989F-0A62155B211B}" type="datetimeFigureOut">
              <a:rPr lang="en-IN" smtClean="0"/>
              <a:t>22-03-2024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FCAA54-8126-39D5-B817-293288362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F30F97-08B5-F8C5-6060-4B0349A12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87827-1729-4FBB-BB2C-90EFC1EC211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6617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FE643-F765-2D76-3099-AAD52BCE2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5AB9F7-4ABC-D749-49E0-4003D2204C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604B3-4F05-ABB1-082A-CB1E1C7EB9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2EC601-2793-511C-1951-E3883E38B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92FBE-58F5-4FCD-989F-0A62155B211B}" type="datetimeFigureOut">
              <a:rPr lang="en-IN" smtClean="0"/>
              <a:t>22-03-2024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054425-F91A-004C-A831-BE72A8E38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DC19AB-83FE-471F-2AEF-4076EA941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87827-1729-4FBB-BB2C-90EFC1EC211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9394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5EBD83-F117-FDF7-E41E-41A3004EF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4C49D1-6818-E988-0D3E-3266AAD994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09A690-AAB5-83A3-E85A-694D719052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92FBE-58F5-4FCD-989F-0A62155B211B}" type="datetimeFigureOut">
              <a:rPr lang="en-IN" smtClean="0"/>
              <a:t>22-03-2024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444C9-85BA-1E32-EB92-24062D0DA5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43C3E6-BEC3-9467-C220-0036E99D35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87827-1729-4FBB-BB2C-90EFC1EC211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3578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82C3D-0091-138C-550E-09190D473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744" y="1707579"/>
            <a:ext cx="9144000" cy="2387600"/>
          </a:xfrm>
        </p:spPr>
        <p:txBody>
          <a:bodyPr/>
          <a:lstStyle/>
          <a:p>
            <a:r>
              <a:rPr lang="en-IN" dirty="0"/>
              <a:t>DBSCAN</a:t>
            </a:r>
          </a:p>
        </p:txBody>
      </p:sp>
    </p:spTree>
    <p:extLst>
      <p:ext uri="{BB962C8B-B14F-4D97-AF65-F5344CB8AC3E}">
        <p14:creationId xmlns:p14="http://schemas.microsoft.com/office/powerpoint/2010/main" val="40541275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F2367D-D5E7-C21E-4CDA-91729266F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586" y="292608"/>
            <a:ext cx="10623139" cy="5600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36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03AFDF-5B2A-3D12-0676-5FA8660255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0020"/>
            <a:ext cx="12192000" cy="5617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441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3ED670-3856-1156-0511-A18B84288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9593"/>
            <a:ext cx="12192000" cy="1337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6524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621EF9-A84C-1F7F-331D-1A300BEA7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5544"/>
            <a:ext cx="12192000" cy="572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7418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3441E5-D9D6-2F10-FD17-14DC5DE10C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543873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324DA9-CC18-CFC8-4AC1-A20B86A36F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4144" y="0"/>
            <a:ext cx="26578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375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F1345D-B056-9037-C71D-6901F6C32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341" y="0"/>
            <a:ext cx="112853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1262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A0083F-8ED1-2162-D230-1F879D366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649" y="0"/>
            <a:ext cx="112047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7972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8E02F7-1938-93E1-B242-17F436530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0322"/>
            <a:ext cx="12192000" cy="6717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006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3F1EFD-A4F9-B708-4E5B-5EB9B9AE345A}"/>
              </a:ext>
            </a:extLst>
          </p:cNvPr>
          <p:cNvSpPr txBox="1"/>
          <p:nvPr/>
        </p:nvSpPr>
        <p:spPr>
          <a:xfrm>
            <a:off x="1011936" y="1560499"/>
            <a:ext cx="9412224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B050"/>
                </a:solidFill>
                <a:cs typeface="Arial" pitchFamily="34" charset="0"/>
              </a:rPr>
              <a:t>Density Based Clustering:</a:t>
            </a:r>
            <a:r>
              <a:rPr lang="en-US" sz="4000" dirty="0">
                <a:cs typeface="Arial" pitchFamily="34" charset="0"/>
              </a:rPr>
              <a:t> </a:t>
            </a:r>
          </a:p>
          <a:p>
            <a:r>
              <a:rPr lang="en-US" sz="4400" dirty="0">
                <a:cs typeface="Arial" pitchFamily="34" charset="0"/>
              </a:rPr>
              <a:t>That</a:t>
            </a:r>
            <a:r>
              <a:rPr lang="en-US" sz="4000" dirty="0">
                <a:cs typeface="Arial" pitchFamily="34" charset="0"/>
              </a:rPr>
              <a:t> locates regions of high density that are separated from one another by regions of low density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3245695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AE1ED13-5CFE-2E64-614C-75F3354169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904" y="380574"/>
            <a:ext cx="10411967" cy="609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564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57447B-53DC-21E9-3895-2304231F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744" y="547285"/>
            <a:ext cx="10399775" cy="5763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41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F6CFED-95E9-F02B-12DE-494834F1B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285" y="1060704"/>
            <a:ext cx="9946729" cy="436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322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8C86CA0-DFEB-0BC3-C574-A68B57F87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611" y="12192"/>
            <a:ext cx="83027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838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DCAE2A-EB9A-3954-020E-2188B90B8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238" y="0"/>
            <a:ext cx="87275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93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707EB0-00CB-29FE-9BCA-31D9838FA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5756" y="299601"/>
            <a:ext cx="9040487" cy="625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496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7C8A23-44EE-828B-C083-FD2EE852C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677" y="1085088"/>
            <a:ext cx="10046646" cy="3687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19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</Words>
  <Application>Microsoft Office PowerPoint</Application>
  <PresentationFormat>Widescreen</PresentationFormat>
  <Paragraphs>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DBSCAN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DBSCAN</dc:title>
  <dc:creator>Abhilash V P</dc:creator>
  <cp:lastModifiedBy>Abhilash V P</cp:lastModifiedBy>
  <cp:revision>1</cp:revision>
  <dcterms:created xsi:type="dcterms:W3CDTF">2024-03-22T07:38:12Z</dcterms:created>
  <dcterms:modified xsi:type="dcterms:W3CDTF">2024-03-22T07:38:15Z</dcterms:modified>
</cp:coreProperties>
</file>

<file path=docProps/thumbnail.jpeg>
</file>